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9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5bc1bba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5bc1bba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9fcc45e6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9fcc45e6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9fcc45e6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9fcc45e6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9fcc45e6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9fcc45e6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9fcc45e6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9fcc45e6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9fcc45e6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9fcc45e6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9fcc45e6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9fcc45e6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9fcc45e66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9fcc45e66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9fcc45e66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9fcc45e66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A4C2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Student Advisory 24-25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Danny Galligan and Hannah Mindler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Thank you to Dr. Caputo, Mrs. Taylor, and all of our guests for giving students the opportunity to impact our community!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is Student Advisory?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63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Student Advisory Board meets monthly to discuss the state of the schools within our district as well as suggestions that we may have, or suggestions of our peers.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Caputo, along with Mrs. Taylor, who heads the committee, ask the questions, “Who is doing great? What’s working? and what isn’t working?”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gives the students opportunities to share their opinions on what is going on within our schools, as well as shout out some staff members that we really appreciate.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representatives from each grade 3rd through Sophomore year, and then two juniors and two seniors.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Students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grade: Libby Kim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4th grade: Job Choi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5th grade: Steven Jacobson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6th grade: Alex Hermans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7th grade: Ayomi Cole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8th grade: Drew Chonka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4572000" y="1156975"/>
            <a:ext cx="4225800" cy="3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9th grade: Sama Samim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10th grade: Eashaan Bhattacharyya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11th grade: Sydney Gordesky and Caleb Han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12th grade: Danny Galligan and Hannah Mindler 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Meeting Agenda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Introduce the guest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Q/A with the guest about what they do and concerns students have regarding their position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 state of referendum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 questions: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○"/>
            </a:pP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What’s working?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○"/>
            </a:pP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What’s not working?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○"/>
            </a:pP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Who’s doing well?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September 18th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Guest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Welcome meeting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Agenda for the year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guests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Construction updates/referendum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October 14th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5720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Guest: Mr. Cathcart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 Club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 Club Field trip to see Westfield media program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videos recently uploaded (Week of Lights)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 of Lights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Referendum updates on construction of sports facilities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November 13th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Guests: Ms. Azevedo and Mr. Porowski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Construction/Referendum updates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Success of events happening at each school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Club fair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Smart pass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Parking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5720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December 11th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5720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Guest: Dr. Costanza and Mrs. Asprocolas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Construction/Referendum updates specifically to Moss and Campbell school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 grade realignment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January 22nd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Guest: Mx. Manziano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 use in school and implementation of AI Scale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AI can be useful to both students and teachers when used properly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what extent can students use AI for assignments?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I.T. issues 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45720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February 19th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45720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Guest: Pomptonian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improve recycling in schools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to do with the extra food after school lunches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of breakfast options at MHS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 friendly forks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March 26th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Guests: Mayor Busch and Chief Flaherty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Parking/ how it impacts Metuchen residents near MHS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can the police intervene with school disciplinary incidents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Improvements to Metuchen and how they will benefit the students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4572000" y="445025"/>
            <a:ext cx="38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April 30th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4572000" y="1152475"/>
            <a:ext cx="380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Guests: Mrs. Evans, Ms. Kirschner, and Mr. Stike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Referendum updates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roles the Vice Principals have at the Metuchen schools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and worst part about being a Vice Principal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did they get to the position they are in today?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Temporary Board offices at MHS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May 28th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District-wide bus tour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Completion of construction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Projected completion dates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Overall progress of construction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Updates on referendum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Plans for construction throughout the summer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On-screen Show (16:9)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Simple Light</vt:lpstr>
      <vt:lpstr>Student Advisory 24-25</vt:lpstr>
      <vt:lpstr>What is Student Advisory? </vt:lpstr>
      <vt:lpstr>Students</vt:lpstr>
      <vt:lpstr>Meeting Agenda </vt:lpstr>
      <vt:lpstr>September 18th </vt:lpstr>
      <vt:lpstr>November 13th</vt:lpstr>
      <vt:lpstr>January 22nd</vt:lpstr>
      <vt:lpstr>March 26th</vt:lpstr>
      <vt:lpstr>May 28th</vt:lpstr>
      <vt:lpstr>Thank you to Dr. Caputo, Mrs. Taylor, and all of our guests for giving students the opportunity to impact our community!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Alijewicz, Jennifer</dc:creator>
  <cp:lastModifiedBy>Alijewicz, Jennifer</cp:lastModifiedBy>
  <cp:revision>1</cp:revision>
  <dcterms:modified xsi:type="dcterms:W3CDTF">2025-05-27T14:08:16Z</dcterms:modified>
</cp:coreProperties>
</file>